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Raleway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4784911eb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94784911eb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205d997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205d997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205d997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2205d997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205d9975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2205d9975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205d9975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205d9975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205d9975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2205d9975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956d76a3b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956d76a3b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rgbClr val="05573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5800" y="3897775"/>
            <a:ext cx="1025660" cy="103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56175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yride.nl/mind-my-grin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ctrTitle"/>
          </p:nvPr>
        </p:nvSpPr>
        <p:spPr>
          <a:xfrm>
            <a:off x="281175" y="775600"/>
            <a:ext cx="79680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Live voorbereiding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390275" y="3238450"/>
            <a:ext cx="65646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Hoe bereid ik me mentaal optimaal voor op een live toernooi of cash game?</a:t>
            </a:r>
            <a:endParaRPr sz="1300"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350" y="1814492"/>
            <a:ext cx="4975625" cy="2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/>
        </p:nvSpPr>
        <p:spPr>
          <a:xfrm>
            <a:off x="494763" y="2171550"/>
            <a:ext cx="266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MSc. Sport- en Prestatiepsycholoog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Lex Ligtenberg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Vanavond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2400250" y="1633200"/>
            <a:ext cx="6321600" cy="18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Waarom live voorbereiding?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Verschil live en online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Mentale voorbereiding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Bluffs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Tells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Waarom live voorbereiding?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Focus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Discipline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Zelfvertrouwen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Emoties onder controle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Tells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Verschil live en online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Geduld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Details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Sociale druk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Angst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Schaamte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(Trash)talk, psychologisch oorlogsvoering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Mentale voorbereiding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2410100" y="1317950"/>
            <a:ext cx="6321600" cy="32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Doelen opstellen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Routine voor je hand opstellen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Tells bestuderen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Welke speler houd je in de gaten?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Visualiseren lastige spot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Hoe gedetailleerder hoe beter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Spanning visualiseren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Hoe speel je tegen een professionele speler?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Afleiding minimaliseren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Geen telefoon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Geen alcohol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Praatje maken?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Bluffs vs value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Bedenk vooraf hoe je je gaat gedragen bij een bluf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Handroutine als basis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Om je heen kijken?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Achterover leunen?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Oorlog maken?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Visualiseren!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Tells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Voorbeelden van tells?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Hoe minimaliseer je jouw tells?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Reverse tells?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Visualiseren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Op welke tells ga je letten?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Wanneer is een tell doorslaggevend?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één-op-één coaching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">
                <a:solidFill>
                  <a:schemeClr val="lt1"/>
                </a:solidFill>
              </a:rPr>
              <a:t>Verbeteren van jouw mentale vaardigheden aan de pokertafel: </a:t>
            </a:r>
            <a:r>
              <a:rPr lang="nl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www.mindmyride.nl/</a:t>
            </a:r>
            <a:r>
              <a:rPr lang="nl" u="sng">
                <a:solidFill>
                  <a:schemeClr val="lt1"/>
                </a:solidFill>
              </a:rPr>
              <a:t>coaching-voor-pokerspelers</a:t>
            </a:r>
            <a:endParaRPr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Mentale vaardigheden als wapen: 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Plan maken voor verbetering van jouw mentale vaardigheden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Volgende stap in jouw pokercarrière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0" name="Google Shape;120;p20" descr="Afbeelding met venster, binnen, persoon, perso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225" y="1536000"/>
            <a:ext cx="1789000" cy="207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Diavoorstelling (16:9)</PresentationFormat>
  <Paragraphs>55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Lato</vt:lpstr>
      <vt:lpstr>Raleway</vt:lpstr>
      <vt:lpstr>Swiss</vt:lpstr>
      <vt:lpstr>Live voorbereiding</vt:lpstr>
      <vt:lpstr>Vanavond</vt:lpstr>
      <vt:lpstr>Waarom live voorbereiding?</vt:lpstr>
      <vt:lpstr>Verschil live en online</vt:lpstr>
      <vt:lpstr>Mentale voorbereiding</vt:lpstr>
      <vt:lpstr>Bluffs vs value</vt:lpstr>
      <vt:lpstr>Tells</vt:lpstr>
      <vt:lpstr>één-op-één coaching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voorbereiding</dc:title>
  <dc:creator>Aleid Langen</dc:creator>
  <cp:lastModifiedBy>Aleid Langen</cp:lastModifiedBy>
  <cp:revision>1</cp:revision>
  <dcterms:modified xsi:type="dcterms:W3CDTF">2023-06-06T09:31:46Z</dcterms:modified>
</cp:coreProperties>
</file>